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3" r:id="rId2"/>
    <p:sldId id="282" r:id="rId3"/>
    <p:sldId id="314" r:id="rId4"/>
    <p:sldId id="308" r:id="rId5"/>
    <p:sldId id="272" r:id="rId6"/>
    <p:sldId id="311" r:id="rId7"/>
    <p:sldId id="302" r:id="rId8"/>
    <p:sldId id="315" r:id="rId9"/>
    <p:sldId id="286" r:id="rId10"/>
    <p:sldId id="287" r:id="rId11"/>
    <p:sldId id="294" r:id="rId12"/>
    <p:sldId id="290" r:id="rId13"/>
    <p:sldId id="317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030" autoAdjust="0"/>
  </p:normalViewPr>
  <p:slideViewPr>
    <p:cSldViewPr>
      <p:cViewPr>
        <p:scale>
          <a:sx n="60" d="100"/>
          <a:sy n="60" d="100"/>
        </p:scale>
        <p:origin x="-1422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5424-5CE8-4022-B3E1-974E103F41C9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54745-3D37-466D-AE53-46B1C3A0D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34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1C865FC-E136-4F49-B23F-8C04F5652D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tl.lipetsk.ru/_img/krai/kruzeva/8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ltl.lipetsk.ru/_img/krai/kruzeva/5.jpg" TargetMode="External"/><Relationship Id="rId2" Type="http://schemas.openxmlformats.org/officeDocument/2006/relationships/hyperlink" Target="http://ltl.lipetsk.ru/_img/krai/kruzeva/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l.lipetsk.ru/_img/krai/kruzeva/3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ltl.lipetsk.ru/_img/krai/kruzeva/9.jpg" TargetMode="External"/><Relationship Id="rId4" Type="http://schemas.openxmlformats.org/officeDocument/2006/relationships/hyperlink" Target="http://ltl.lipetsk.ru/_img/krai/kruzeva/2.jpg" TargetMode="Externa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tl.lipetsk.ru/_img/krai/zadonsk/5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ltl.lipetsk.ru/_img/krai/zadonsk/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tl.lipetsk.ru/_img/krai/zadonsk/4.jp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ltl.lipetsk.ru/_img/krai/zadonsk/10.jpg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1800" y="274638"/>
            <a:ext cx="4392488" cy="3082354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G:\i.jp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85592"/>
            <a:ext cx="4320480" cy="3672408"/>
          </a:xfrm>
          <a:prstGeom prst="rect">
            <a:avLst/>
          </a:prstGeom>
          <a:noFill/>
        </p:spPr>
      </p:pic>
      <p:pic>
        <p:nvPicPr>
          <p:cNvPr id="2" name="Picture 2" descr="G:\i.jp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700808"/>
            <a:ext cx="2123728" cy="1944216"/>
          </a:xfrm>
          <a:prstGeom prst="rect">
            <a:avLst/>
          </a:prstGeom>
          <a:noFill/>
        </p:spPr>
      </p:pic>
      <p:pic>
        <p:nvPicPr>
          <p:cNvPr id="11266" name="Picture 2" descr="http://go2.imgsmail.ru/imgpreview?key=http%3A//krasivye-mesta.ru/img/the-grand-church.jpg&amp;mb=imgdb_preview_420&amp;q=90&amp;w=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2771801" cy="1859387"/>
          </a:xfrm>
          <a:prstGeom prst="rect">
            <a:avLst/>
          </a:prstGeom>
          <a:noFill/>
        </p:spPr>
      </p:pic>
      <p:pic>
        <p:nvPicPr>
          <p:cNvPr id="11268" name="Picture 4" descr="http://go3.imgsmail.ru/imgpreview?key=http%3A//lipetsk-city.com/gem/gem%5Fzadr%5F6.jpg&amp;mb=imgdb_preview_1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645024"/>
            <a:ext cx="2771801" cy="3212976"/>
          </a:xfrm>
          <a:prstGeom prst="rect">
            <a:avLst/>
          </a:prstGeom>
          <a:noFill/>
        </p:spPr>
      </p:pic>
      <p:pic>
        <p:nvPicPr>
          <p:cNvPr id="5" name="Picture 2" descr="G:\img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2876" y="1"/>
            <a:ext cx="2131125" cy="1700807"/>
          </a:xfrm>
          <a:prstGeom prst="rect">
            <a:avLst/>
          </a:prstGeom>
          <a:noFill/>
        </p:spPr>
      </p:pic>
      <p:pic>
        <p:nvPicPr>
          <p:cNvPr id="1028" name="Picture 4" descr="http://go4.imgsmail.ru/imgpreview?key=http%3A//rostur.ru/files/6288/clip%5Fimage002.jpg&amp;mb=imgdb_preview_4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2123728" cy="3212976"/>
          </a:xfrm>
          <a:prstGeom prst="rect">
            <a:avLst/>
          </a:prstGeom>
          <a:noFill/>
        </p:spPr>
      </p:pic>
      <p:pic>
        <p:nvPicPr>
          <p:cNvPr id="12" name="Рисунок 11" descr="news_16112012_6596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1633212"/>
            <a:ext cx="2771800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55776" y="692696"/>
            <a:ext cx="41764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65 лет липецкой области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Елецкие кружева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Чего нельзя увидеть в других местах</a:t>
            </a:r>
            <a:endParaRPr lang="ru-RU" sz="3200" dirty="0"/>
          </a:p>
        </p:txBody>
      </p:sp>
      <p:pic>
        <p:nvPicPr>
          <p:cNvPr id="4" name="Рисунок 3" descr="Елецкие кружева">
            <a:hlinkClick r:id="rId2" tooltip="&quot;Елецкие кружев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1683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лецкие кружева">
            <a:hlinkClick r:id="rId4" tooltip="&quot;Елецкие кружева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лецкие кружева">
            <a:hlinkClick r:id="rId6" tooltip="&quot;Елецкие кружева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91683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ецкие кружева">
            <a:hlinkClick r:id="rId8" tooltip="&quot;Елецкие кружева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077072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лецкие кружева">
            <a:hlinkClick r:id="rId10" tooltip="&quot;Елецкие кружева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4446" y="4005064"/>
            <a:ext cx="28860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Елецкие кружева">
            <a:hlinkClick r:id="rId12" tooltip="&quot;Елецкие кружева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7904" y="4365104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Добро пожаловать в заповедник &lt;Галичья гора&gt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0350"/>
            <a:ext cx="4319588" cy="2851150"/>
          </a:xfrm>
          <a:noFill/>
          <a:ln/>
        </p:spPr>
      </p:pic>
      <p:pic>
        <p:nvPicPr>
          <p:cNvPr id="106501" name="Picture 5" descr="Заповедник ГАЛИЧЬЯ Г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3844498"/>
            <a:ext cx="8532440" cy="301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404664"/>
            <a:ext cx="6030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SzPct val="100000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Один из первых </a:t>
            </a:r>
          </a:p>
          <a:p>
            <a:pPr lvl="4">
              <a:buSzPct val="100000"/>
              <a:tabLst>
                <a:tab pos="457200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заповедников России.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Первый заповедник Центрального Черноземья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15208" y="2564904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>
              <a:buSzPct val="100000"/>
              <a:buFont typeface="Symbol" pitchFamily="18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Основан </a:t>
            </a:r>
          </a:p>
          <a:p>
            <a:pPr lvl="4">
              <a:buSzPct val="100000"/>
              <a:buFont typeface="Symbol" pitchFamily="18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25 апреля 1925 года. </a:t>
            </a:r>
          </a:p>
          <a:p>
            <a:pPr lvl="4">
              <a:buSzPct val="100000"/>
              <a:buFont typeface="Symbol" pitchFamily="18" charset="2"/>
              <a:buNone/>
            </a:pPr>
            <a:endParaRPr lang="ru-RU" sz="2400" b="1" dirty="0">
              <a:solidFill>
                <a:srgbClr val="FF0000"/>
              </a:solidFill>
            </a:endParaRPr>
          </a:p>
          <a:p>
            <a:pPr lvl="4">
              <a:buSzPct val="100000"/>
              <a:buFont typeface="Symbol" pitchFamily="18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Общая площадь – 231 гектар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/>
              <a:t>Галичья</a:t>
            </a:r>
            <a:r>
              <a:rPr lang="ru-RU" b="1" dirty="0" smtClean="0"/>
              <a:t> гора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Чего нельзя увидеть в других местах</a:t>
            </a:r>
            <a:endParaRPr lang="ru-RU" sz="3200" dirty="0"/>
          </a:p>
        </p:txBody>
      </p:sp>
      <p:pic>
        <p:nvPicPr>
          <p:cNvPr id="4" name="Рисунок 3" descr="http://ltl.lipetsk.ru/_img/krai/galichyagora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1237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tl.lipetsk.ru/_img/krai/galichyagora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tl.lipetsk.ru/_img/krai/galichyagora/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340768"/>
            <a:ext cx="2195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ltl.lipetsk.ru/_img/krai/galichyagora/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16832"/>
            <a:ext cx="21930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ltl.lipetsk.ru/_img/krai/galichyagora/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365104"/>
            <a:ext cx="46085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rishvin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1728788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solidFill>
                  <a:srgbClr val="C00000"/>
                </a:solidFill>
              </a:rPr>
              <a:t>    Наши земляки</a:t>
            </a: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8" y="188913"/>
            <a:ext cx="2339975" cy="1677987"/>
          </a:xfrm>
        </p:spPr>
      </p:pic>
      <p:pic>
        <p:nvPicPr>
          <p:cNvPr id="6" name="Рисунок 5" descr="Zamyatin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8002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d5dfe10b0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3500438"/>
            <a:ext cx="169386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01047_1_en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15778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00024285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1196975"/>
            <a:ext cx="13144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51050" y="1052513"/>
            <a:ext cx="5113338" cy="580548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Мы гордимся нашими земляками, чьи имена вписаны в историю России.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Среди них: нобелевские лауреаты — писатель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 А. Бунин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академик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Н.Г. Басов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писатели —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 И. Замятин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М.М. Пришвин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пианист —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К.Н. Игумнов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философ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В.В. Розанов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 художники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Б. М. Кустодиев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К.В. Лебедев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Н.Н. Жуков,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В.Н. Мешков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Н.П. Ульянов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Н.В. Орлов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композитор —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Т.Н. Хренников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 социал-демократ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Г.В. Плеханов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первый нарком здравоохранения СССР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Н.А. Семашко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археограф 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Н.П. Барсуков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другие учёные, деятели искусства, культуры.</a:t>
            </a:r>
          </a:p>
          <a:p>
            <a:pPr algn="ctr" eaLnBrk="1" hangingPunct="1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65 лет Липецкой области\046_bi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082568"/>
            <a:ext cx="6840760" cy="5631416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188640"/>
            <a:ext cx="9144000" cy="10527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Мы гордимся нашим краем!</a:t>
            </a:r>
            <a:endParaRPr kumimoji="0" lang="ru-RU" sz="5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6 января 2019 года Липецкая область отметила свое 65-летие</a:t>
            </a:r>
            <a:br>
              <a:rPr lang="ru-RU" sz="3100" dirty="0" smtClean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рина\Desktop\липец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1" y="-171400"/>
            <a:ext cx="8713993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C00000"/>
                </a:solidFill>
              </a:rPr>
              <a:t>Страницы истории</a:t>
            </a:r>
          </a:p>
        </p:txBody>
      </p:sp>
      <p:pic>
        <p:nvPicPr>
          <p:cNvPr id="8" name="Содержимое 7" descr="lipmap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988840"/>
            <a:ext cx="4357687" cy="4005262"/>
          </a:xfrm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86200" y="1557338"/>
            <a:ext cx="52578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Липецкая область была образована 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января 1954 года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из окраинных районов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Рязанской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Воронежской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Курской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Орловской, Тамбовской и</a:t>
            </a:r>
          </a:p>
          <a:p>
            <a:pPr algn="ctr" eaLnBrk="1" hangingPunct="1">
              <a:buFont typeface="Arial" charset="0"/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Тульской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областей</a:t>
            </a:r>
            <a:r>
              <a:rPr lang="ru-RU" sz="3200" b="1" dirty="0" smtClean="0"/>
              <a:t>. </a:t>
            </a:r>
          </a:p>
          <a:p>
            <a:pPr eaLnBrk="1" hangingPunct="1"/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Ирина\Desktop\rus48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01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"/>
            <a:ext cx="5655002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Липецкая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ЛАГ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93" y="980728"/>
            <a:ext cx="8517855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585789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Флаг Липецкой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16016" y="548680"/>
            <a:ext cx="3742184" cy="52565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8104" y="404664"/>
            <a:ext cx="3635896" cy="625070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ГЕРБ ЛИПЕЦКОЙ ОБЛАСТИ  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536504" cy="622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6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38921" name="Picture 9" descr="main_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Достопримечательности Липецкой области</a:t>
            </a:r>
          </a:p>
        </p:txBody>
      </p:sp>
      <p:pic>
        <p:nvPicPr>
          <p:cNvPr id="12" name="Содержимое 11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2088232" cy="3066310"/>
          </a:xfrm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4221088"/>
            <a:ext cx="9144000" cy="2349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Среди достопримечательностей Липецкой области — историко-архитектурные памятники </a:t>
            </a:r>
          </a:p>
          <a:p>
            <a:pPr algn="ctr" eaLnBrk="1" hangingPunct="1"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Ельца, Задонска, Лебедяни, Чаплыгина: </a:t>
            </a:r>
          </a:p>
          <a:p>
            <a:pPr algn="ctr" eaLnBrk="1" hangingPunct="1"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храмы, картинные галереи,</a:t>
            </a:r>
          </a:p>
          <a:p>
            <a:pPr algn="ctr" eaLnBrk="1" hangingPunct="1"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музеи,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усадебно-парковые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ансамбли.</a:t>
            </a:r>
          </a:p>
          <a:p>
            <a:pPr eaLnBrk="1" hangingPunct="1"/>
            <a:endParaRPr lang="ru-RU" sz="2400" b="1" dirty="0" smtClean="0"/>
          </a:p>
        </p:txBody>
      </p:sp>
      <p:pic>
        <p:nvPicPr>
          <p:cNvPr id="13" name="Рисунок 12" descr="335030_html_m3f6189a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16950"/>
            <a:ext cx="2160240" cy="314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ommon_upload_img_news_28-10-20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99" y="1340768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«Русский Иерусалим» - г.Задонск</a:t>
            </a:r>
            <a:endParaRPr lang="ru-RU" dirty="0" smtClean="0"/>
          </a:p>
          <a:p>
            <a:pPr>
              <a:buNone/>
            </a:pPr>
            <a:r>
              <a:rPr lang="ru-RU" sz="2000" i="1" dirty="0" smtClean="0"/>
              <a:t>Город при монастыре, место чудное в верховьях Дона.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/>
              <a:t>                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Чего нельзя увидеть в других местах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  <p:pic>
        <p:nvPicPr>
          <p:cNvPr id="4" name="Рисунок 3" descr="Задонск. Рождество-Богородицкий мужской монастырь">
            <a:hlinkClick r:id="rId2" tooltip="&quot;Задонск. Рождество-Богородицкий мужской монастырь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4837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49080"/>
            <a:ext cx="28438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Рождество-Богородицкий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мужской монастырь</a:t>
            </a:r>
          </a:p>
          <a:p>
            <a:endParaRPr lang="ru-RU" dirty="0"/>
          </a:p>
        </p:txBody>
      </p:sp>
      <p:pic>
        <p:nvPicPr>
          <p:cNvPr id="7" name="Рисунок 6" descr="Колокольня с церковью Николая Чудотворца">
            <a:hlinkClick r:id="rId4" tooltip="&quot;Колокольня с церковью Николая Чудотворца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276872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27784" y="4581128"/>
            <a:ext cx="213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Колокольня с церковью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Николая Чудотворца</a:t>
            </a:r>
            <a:endParaRPr lang="ru-RU" sz="1400" dirty="0"/>
          </a:p>
        </p:txBody>
      </p:sp>
      <p:pic>
        <p:nvPicPr>
          <p:cNvPr id="9" name="Рисунок 8" descr="Задонск. Рождество-Богородицкий мужской монастырь">
            <a:hlinkClick r:id="rId6" tooltip="&quot;Собор Владимирской иконы Божьей матери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492896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4725144"/>
            <a:ext cx="2004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Собор Владимирской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иконы Божьей матери</a:t>
            </a:r>
            <a:endParaRPr lang="ru-RU" sz="1400" dirty="0"/>
          </a:p>
        </p:txBody>
      </p:sp>
      <p:pic>
        <p:nvPicPr>
          <p:cNvPr id="11" name="Рисунок 10" descr="Задонск. Рождество-Богородицкий мужской монастырь">
            <a:hlinkClick r:id="rId8" tooltip="&quot;Церковь Рождества Богородицы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71792" y="2780928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068239" y="5013176"/>
            <a:ext cx="2075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Церковь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Рождества Богородицы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782</TotalTime>
  <Words>265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 6 января 2019 года Липецкая область отметила свое 65-летие </vt:lpstr>
      <vt:lpstr>Страницы истории</vt:lpstr>
      <vt:lpstr>Презентация PowerPoint</vt:lpstr>
      <vt:lpstr>Липецкая область</vt:lpstr>
      <vt:lpstr>ГЕРБ ЛИПЕЦКОЙ ОБЛАСТИ   </vt:lpstr>
      <vt:lpstr>20</vt:lpstr>
      <vt:lpstr>Достопримечательности Липецкой области</vt:lpstr>
      <vt:lpstr>Чего нельзя увидеть в других местах </vt:lpstr>
      <vt:lpstr>Чего нельзя увидеть в других местах</vt:lpstr>
      <vt:lpstr>Презентация PowerPoint</vt:lpstr>
      <vt:lpstr>Чего нельзя увидеть в других местах</vt:lpstr>
      <vt:lpstr>    Наши земляки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</dc:title>
  <cp:lastModifiedBy>Admin</cp:lastModifiedBy>
  <cp:revision>154</cp:revision>
  <dcterms:modified xsi:type="dcterms:W3CDTF">2019-01-21T17:26:54Z</dcterms:modified>
</cp:coreProperties>
</file>